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0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EE5C-6C7F-6B4A-AF6D-3AE2749D1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C9D50-3EBF-446A-0765-B2C23753E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4204F-5B1B-B4D9-7F9B-DB0624CE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3F617-A9CE-0496-0076-43E76F77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005F5-01BA-89A0-3B81-D59A0A80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3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5F9C-7B14-00C6-5ED6-26F87B7C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F534E-62F7-88AB-5F1E-6E2CE5ACE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AFF9-F8B2-62F9-FD15-BACEADBC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64DB-36F1-0947-F0D5-98B12B14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0CE0-F5F4-FC89-76A6-7EBFE421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9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900CE-FB54-81D8-D963-4B92EEC07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B1080-8E38-71B7-769C-979C692D8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CA618-FF09-72D6-A271-5AF04468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3B017-75AC-1A1E-9BFD-2638B762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DD31-6667-2EFB-9214-A9425559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5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5839-9CA5-03C8-8A47-4230064D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9D71C-4825-6BBA-B558-FB346C13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87270-E31D-56F5-4C42-B449AB9C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A85C-B903-95BB-E53C-1A0DB92B8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785A2-A754-D9CE-25E8-44E3583A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5B40-ED8F-D0F6-5492-C810A3D5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36651-0128-265F-571E-015E8FFBE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178F-7E79-52FE-A165-A2A38589E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C37A1-B213-E693-0F4A-30D8DF61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A28B-6131-C7F6-9219-E7B2BF21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1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B303-82D3-5416-93FC-D79112EC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B105-A2AA-BD82-B27A-BBA9FE733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AA6D7-4106-A77E-CA11-A6A236A94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95D7C-2468-81CF-272F-65BEF416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F641-1AF5-1E96-1194-EF708786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6188-3B64-CA3C-283B-D0FC846A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7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6FF7-AD52-3CAE-D53A-17AE1FF8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B7F1-08A7-B0BA-1D3B-23AD2C2CF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0A972-D505-1CD6-4659-CFD013F1D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4C60F-2CA0-299F-F3C9-821B65E2E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6CB36-0A95-0D85-DF7B-DBA873B2F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26CCC-26E6-756F-7301-A855C815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2466A-CE81-0C6A-ED7E-283FFD8B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09CC1-4F05-BF69-229A-97E52AF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F0AE-1EB6-4226-8733-7A998519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08F13-1989-6D38-A1BD-29F6890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F9FF1-7DFE-4C51-E332-10884B6F6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98417-D1CB-3DB6-8D7D-A29BBF04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5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853A0-F993-93C8-FAA1-C1B00B92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101D5-BBC9-AF51-C91B-9082FD63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67066-32E4-9E73-5D21-61BB6391F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21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7E19-F3ED-233E-F130-A5A84C247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D558-5A66-E07C-6DB3-DEFA43DEC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9182E-D85C-1596-C3E3-9E84E4BE5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06EEB-0ADC-698D-DD35-8A6E66DE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661B2-3E63-3BC3-3A10-BD813128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CC921-0090-2431-A004-F879084D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6CA3-1C73-F012-EC5C-7878DC7D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644DB-9AB5-ADA0-1271-03591B446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60C3F-BD08-6281-E927-7FD982BC4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981BA-7100-D061-E8B9-7091798F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A95E7-5759-CA61-7AD6-CA2549F6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C5014-E713-1182-19A0-45F69ED1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19B13-84E3-E14F-A653-C070E7DA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50BCF-B006-761A-BE52-BF9880741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662C5-0BCC-1AF3-4B65-95CC6BA33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DBE1C-4004-4135-91B3-6F51126F3A7C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01536-B674-E6FD-63AB-CB160EE33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BDF7-AA18-F2D8-8287-091549EAB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6EAE-6126-4D0A-82A3-453424706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90BC73-F30D-D3AF-1FBC-6323317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81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2813512-0CD6-076F-DFC4-EF9223EF3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92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C0F35CB-1D65-7DBA-04FE-6A233CD5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3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445300A-4B5A-8453-89C4-041E521E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05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E6B181D1-0445-B558-0A65-CA12276D5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05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66EB822-BE59-C61B-A80F-A43596B0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6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69D96E40-6D9C-613F-2B60-0733174A5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71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E0F6068-E83A-793C-F445-3236EB4B1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1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24AB4E64-782F-3278-963E-82E5C48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8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CAF380F0-0F65-47D2-F662-998AB59D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9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24D38CBF-109F-2769-48B7-66EE206B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2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C2895E4-E80F-12AB-EA86-3B61CA35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45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783D5B68-F8CD-B2F0-C7E7-51370BB3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77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1741FD1-1134-2B4E-C117-47075922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18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5591C19-61BA-C847-9A44-A82D7433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5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A8C138-8EE0-37D4-5495-ED745195C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60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EE247312-E137-C26E-BC4D-424E58AD4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35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CB21BBD-E1FF-FBA8-8A9B-CDAEDF2AA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4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DADECB2-24B3-34C1-E1C7-2A940FFA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1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044A2C6-F9A1-B4F7-4ADD-564D6B53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97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F1FFAE5-6A49-1E9D-A6DE-97C878BB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89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EC30185-1837-6A74-7416-8BDD32D0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6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56A8D07-015C-6FF9-A75F-F6AA0C10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850610A-2FEB-0B76-5C37-6A2CD3C1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2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2024-05-21T12:09:02Z</dcterms:created>
  <dcterms:modified xsi:type="dcterms:W3CDTF">2024-05-21T12:14:01Z</dcterms:modified>
</cp:coreProperties>
</file>